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5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73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72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891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019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99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47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4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2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46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919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8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82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8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81999-0E1A-4045-A340-C214107A9E74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AA1CD-051D-453F-A412-8F0F7137B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05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youtu.be/ta1xm5uLdi8&#1070;&#1083;&#1080;&#1103;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28156"/>
            <a:ext cx="10515600" cy="2223449"/>
          </a:xfrm>
        </p:spPr>
        <p:txBody>
          <a:bodyPr anchor="t"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Предыдущее занятие было посвящено здоровому питанию.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говорили о том, как полезно кушать овощи, фрукты, молочные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продукты, вспомнили что в них содержатся витамины. Узнали пользу каждого витамина.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</a:t>
            </a:r>
            <a:r>
              <a:rPr lang="ru-RU" sz="22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поговорим о здоровье. Что это такое?    </a:t>
            </a:r>
            <a:r>
              <a:rPr lang="en-US" sz="22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https://youtu.be/ta1xm5uLdi8</a:t>
            </a: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0027" y="2968831"/>
            <a:ext cx="10985665" cy="38891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   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мы здоровы, мы не чихаем, не кашляем, у нас ничего не болит. Нам хочется гулять играть общаться с друзьями!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народе говорят: «Когда здоровье есть, его не замечаешь!», «Здоровье не купишь!», «В здоровом теле – здоровый дух!»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же надо делать, чтобы быть здоровым?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 песню «Если хочешь быть здоров». (автор текста Лебедев-Кумач) </a:t>
            </a:r>
          </a:p>
          <a:p>
            <a:pPr marL="0" indent="0">
              <a:buNone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https://youtu.be/ta1xm5uLdi8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 Юлия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Зиганншина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Эта весёлая песня даёт советы, что нужно делать чтобы быть здоровым.</a:t>
            </a:r>
          </a:p>
          <a:p>
            <a:pPr marL="342900" indent="-342900">
              <a:buAutoNum type="arabicParenR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закаляйся; 2) позабудь про докторов; 3)  водой холодной обтирайся; 4)  будь умерен в еде; 4)  в одежде тоже умерен; 5) не прячь нос от ветра даже в показательный мороз; 6) ходи прямой, а не согнутый,  как вопрос; 7) учи много песен и шуток; 8)  все микстуры и лекарства выливай – потому что «от всех болезней всех полезней солнце, воздух и вода», а не пилюли.  Лекарства конечно нужны, но все таки лучше не доводить свой организм до болезни. 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А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нам посоветует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доктор Айболит?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429" t="4627" r="4203" b="9405"/>
          <a:stretch/>
        </p:blipFill>
        <p:spPr>
          <a:xfrm>
            <a:off x="136687" y="5291235"/>
            <a:ext cx="1070517" cy="143772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524000" y="261257"/>
            <a:ext cx="9144000" cy="16208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Если хочешь быть здоровым – будь!</a:t>
            </a:r>
            <a:b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второе</a:t>
            </a:r>
            <a:b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1987" y="131721"/>
            <a:ext cx="2237509" cy="1325563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1 Больше гуляйте. Свежий воздух,  солнце и вода делают нас      крепкими и здоровыми.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22" y="3043894"/>
            <a:ext cx="4902008" cy="3268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11668"/>
            <a:ext cx="5840670" cy="3300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76588"/>
            <a:ext cx="1072989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1353" y="368438"/>
            <a:ext cx="2118756" cy="901804"/>
          </a:xfrm>
        </p:spPr>
        <p:txBody>
          <a:bodyPr anchor="t"/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0538" y="998060"/>
            <a:ext cx="10515600" cy="158347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проводите много времени за компьютером, телефоном или планшетом. От этих устройств страдают глаза, 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общаться только через интернет рискуешь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остаться одиноким. Найти друзей  и научиться дружить можно в детском саду, в школе, в детских объединениях по интересам, в спортивных школах и во дворе во время прогулок.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82" y="3085797"/>
            <a:ext cx="3513161" cy="23352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0711"/>
          <a:stretch/>
        </p:blipFill>
        <p:spPr>
          <a:xfrm>
            <a:off x="3814910" y="3512187"/>
            <a:ext cx="1964076" cy="16488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853" y="2468948"/>
            <a:ext cx="6122416" cy="40656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11" y="320519"/>
            <a:ext cx="850201" cy="114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3629" y="108058"/>
            <a:ext cx="2295293" cy="738846"/>
          </a:xfrm>
        </p:spPr>
        <p:txBody>
          <a:bodyPr anchor="t"/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17517"/>
            <a:ext cx="10515600" cy="1914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Уделяйте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своему любимому делу.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Подумайте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чем нравиться вам заниматься.  Рисовать, создавать модели из бумаги и картона, бегать, кататься на велосипеде или на роликах, плавать, танцевать, читать, учить стихи или прозу, а может быть вы любите путешествовать – тогда надо собираться в поход!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вы занимаетесь любимым делом – вы счастливы!  Счастливый человек не может заболеть потому, что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олезнь боится счастливых людей!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531" r="1163"/>
          <a:stretch/>
        </p:blipFill>
        <p:spPr>
          <a:xfrm>
            <a:off x="289932" y="2653990"/>
            <a:ext cx="4427034" cy="31058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687" y="2355021"/>
            <a:ext cx="4956732" cy="25032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235" y="4336302"/>
            <a:ext cx="3154634" cy="23796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0" y="131809"/>
            <a:ext cx="793794" cy="106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7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351" y="234551"/>
            <a:ext cx="2166257" cy="56114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3746" y="882550"/>
            <a:ext cx="10515600" cy="128991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Вовремя ложитесь спать. Детям после передачи «Спокойной ночи, малыши!»  пора -  в кроватку, а взрослым уснуть следует до 23-00.  Ночью в организме спящего человека происходит волшебство. Вырабатывается вещество, укрепляющие иммунитет и защищающее от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пасных болезней и </a:t>
            </a:r>
            <a:r>
              <a:rPr lang="ru-RU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старения.</a:t>
            </a:r>
            <a:endParaRPr lang="ru-RU" sz="16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050" y="1547576"/>
            <a:ext cx="3166479" cy="22787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235" y="1547577"/>
            <a:ext cx="3361947" cy="22787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06" y="127628"/>
            <a:ext cx="962040" cy="1290009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600321" y="2695879"/>
            <a:ext cx="2199784" cy="733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5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31" y="2050874"/>
            <a:ext cx="1017515" cy="1364395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541317" y="3918616"/>
            <a:ext cx="10515600" cy="90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Решайте разные интересные задачи. Когда наш мозг ищет решения какой-либо задачи, он активен, заставляет нас думать и находить правильные решения. Это продляет молодость!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619" y="4650421"/>
            <a:ext cx="3088046" cy="20568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050" y="4650421"/>
            <a:ext cx="3020005" cy="200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5778" y="248599"/>
            <a:ext cx="2154382" cy="1325563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26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Кушайте пищу, которая сохраняет здоровье. Фрукты, овощи, молочные продукты, замените сахар  медом и сухофруктами. В этих продуктах заключена энергия Солнца и содержится много витаминов. Обязательно в течении дня пейте воду, она помогает выводить из организма не нужные вещества. 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18" y="3618263"/>
            <a:ext cx="3713372" cy="27713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414" y="3722879"/>
            <a:ext cx="3865632" cy="2562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070" y="3794585"/>
            <a:ext cx="3217911" cy="24186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89" y="248599"/>
            <a:ext cx="1072989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5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465" y="359042"/>
            <a:ext cx="2118756" cy="88268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3384" y="1178199"/>
            <a:ext cx="10515600" cy="22508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 обижайтесь, не злитесь,  не завидуйте, потому что никто не виноват в том, что с тобой происходит, кроме тебя самого.  Сила внутри нас! Какие мы внутри себя, такой же мир вокруг нас. Если мы злимся или обижаемся, мир вокруг нас тоже начинает злится и обижаться. 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сейчас ответь на вопрос. С кем из этих детей ты бы сегодня захотел поиграть? 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Думаю, с мальчиком, который смеётся. Я права?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чувствуй какой ты внутри , если поймешь что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обида или злость –откажись от них, займись любимым делом и стань  как прежде радостным и счастливым. Помнишь, болезнь обходит счастье стороной!</a:t>
            </a:r>
          </a:p>
          <a:p>
            <a:pPr marL="0" indent="0">
              <a:buNone/>
            </a:pP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66" y="3714008"/>
            <a:ext cx="3372217" cy="2255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052" y="3714008"/>
            <a:ext cx="3395473" cy="22559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4217" y="3561558"/>
            <a:ext cx="3194595" cy="24084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95" y="212675"/>
            <a:ext cx="1072989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0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3102" y="144538"/>
            <a:ext cx="2237509" cy="633023"/>
          </a:xfrm>
        </p:spPr>
        <p:txBody>
          <a:bodyPr anchor="t"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7681" y="805732"/>
            <a:ext cx="10515600" cy="1776219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Занимайтесь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физкультурой каждый день. Потому что физкультура укрепляет мышцы, связки, суставы - делает нас сильными, выносливыми, здоровыми, красивыми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знаешь ли ты, чем отличаются спорт и физкультура? В спорте все действия спортсмена нацелены на результат любой ценой. Спортсмены испытывают огромные нагрузки и организм не выдерживает  - приходят травмы и болезни.  Физическая культура помогает нам сохранить здоровье,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даже вернуть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оно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пошатнулось!  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0876" y="4654381"/>
            <a:ext cx="1088355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 вам позаниматься вместе с родителями. Оденьте удобную для спортивных занятий одежду.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Бег на месте – 1минута.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Ходьба на месте – 1 минута.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Упражнение для мышц живота – 10 – 15 раз.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Приседания – 10 – 15 раз.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упражнения принесли пользу, делайте их с удовольствием, без лишнего напряжения! 15 – 20 минут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достаточно для того чтобы разогреть тело и улучшить кровообращение.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17" y="2610122"/>
            <a:ext cx="2622878" cy="18523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244" y="2610122"/>
            <a:ext cx="2826705" cy="18844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935" y="2446347"/>
            <a:ext cx="1458469" cy="21798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45" y="144538"/>
            <a:ext cx="986188" cy="13223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47357" y="5128938"/>
            <a:ext cx="3408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Отжимания – 6-10 раз.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Наклоны к ногам сидя.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Наклоны к ногам стоя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5904" y="2336603"/>
            <a:ext cx="3090370" cy="231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45354" y="68981"/>
            <a:ext cx="10515600" cy="5611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зарядки для тела, предлагаю - зарядку для ума.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546666" y="5817670"/>
            <a:ext cx="7993287" cy="898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Выполняйте советы Айболита. Будьте здоровы!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https://youtu.be/c48c22NhlEY </a:t>
            </a:r>
            <a:r>
              <a:rPr 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Ералаш №4 "Если хочешь быть здоров"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947" y="938812"/>
            <a:ext cx="2775926" cy="39259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46666" y="4923474"/>
            <a:ext cx="215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Найди чья это тень?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10" y="874420"/>
            <a:ext cx="2705022" cy="49994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7144" y="6266700"/>
            <a:ext cx="2778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Реши логическую задачку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488" y="524629"/>
            <a:ext cx="5914353" cy="50292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023112" y="5518784"/>
            <a:ext cx="1611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Найди мышку.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02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849</Words>
  <Application>Microsoft Office PowerPoint</Application>
  <PresentationFormat>Широкоэкранный</PresentationFormat>
  <Paragraphs>49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Предыдущее занятие было посвящено здоровому питанию. Мы говорили о том, как полезно кушать овощи, фрукты, молочные продукты, вспомнили что в них содержатся витамины. Узнали пользу каждого витамина.  Сегодня поговорим о здоровье. Что это такое?     https://youtu.be/ta1xm5uLdi8 </vt:lpstr>
      <vt:lpstr>Совет 1</vt:lpstr>
      <vt:lpstr>Совет 2</vt:lpstr>
      <vt:lpstr>Совет 3</vt:lpstr>
      <vt:lpstr>Совет 4</vt:lpstr>
      <vt:lpstr>Совет 6</vt:lpstr>
      <vt:lpstr>Совет 7</vt:lpstr>
      <vt:lpstr>Совет 8</vt:lpstr>
      <vt:lpstr>После зарядки для тела, предлагаю - зарядку для ума.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Если хочешь быть здоровым – будь! занятие второе</dc:title>
  <dc:creator>Asus</dc:creator>
  <cp:lastModifiedBy>Asus</cp:lastModifiedBy>
  <cp:revision>31</cp:revision>
  <dcterms:created xsi:type="dcterms:W3CDTF">2020-04-07T05:56:49Z</dcterms:created>
  <dcterms:modified xsi:type="dcterms:W3CDTF">2020-04-09T19:13:38Z</dcterms:modified>
</cp:coreProperties>
</file>